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60" r:id="rId4"/>
    <p:sldId id="278" r:id="rId5"/>
    <p:sldId id="261" r:id="rId6"/>
    <p:sldId id="262" r:id="rId7"/>
    <p:sldId id="280" r:id="rId8"/>
    <p:sldId id="281" r:id="rId9"/>
    <p:sldId id="264" r:id="rId10"/>
    <p:sldId id="282" r:id="rId11"/>
    <p:sldId id="265" r:id="rId12"/>
    <p:sldId id="283" r:id="rId13"/>
    <p:sldId id="266" r:id="rId14"/>
    <p:sldId id="267" r:id="rId15"/>
    <p:sldId id="268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69" r:id="rId29"/>
    <p:sldId id="279" r:id="rId30"/>
    <p:sldId id="270" r:id="rId31"/>
    <p:sldId id="271" r:id="rId32"/>
    <p:sldId id="272" r:id="rId33"/>
    <p:sldId id="273" r:id="rId34"/>
    <p:sldId id="296" r:id="rId35"/>
    <p:sldId id="297" r:id="rId36"/>
    <p:sldId id="276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05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077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751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790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053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496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09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734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881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64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D92E-8CD5-4E88-B790-E638BCBFD7F8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259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4D92E-8CD5-4E88-B790-E638BCBFD7F8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A8C9E-9997-44F1-9D48-C69B567923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99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8083" y="1156138"/>
            <a:ext cx="848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ngsana New" pitchFamily="18" charset="-34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«Предметно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–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пространственная среда-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о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снова формирования культуры безопасности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 детей 4-5 лет»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ngsana New" pitchFamily="18" charset="-34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 </a:t>
            </a:r>
            <a:endParaRPr lang="ru-RU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49886" y="4402184"/>
            <a:ext cx="2842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i="1" dirty="0">
                <a:solidFill>
                  <a:srgbClr val="002060"/>
                </a:solidFill>
                <a:cs typeface="Arial" charset="0"/>
              </a:rPr>
              <a:t>Воспитатель: </a:t>
            </a:r>
          </a:p>
          <a:p>
            <a:pPr>
              <a:defRPr/>
            </a:pPr>
            <a:r>
              <a:rPr lang="ru-RU" sz="2400" i="1" dirty="0">
                <a:solidFill>
                  <a:srgbClr val="002060"/>
                </a:solidFill>
                <a:cs typeface="Arial" charset="0"/>
              </a:rPr>
              <a:t> Зотова Е.А. </a:t>
            </a:r>
          </a:p>
        </p:txBody>
      </p:sp>
    </p:spTree>
    <p:extLst>
      <p:ext uri="{BB962C8B-B14F-4D97-AF65-F5344CB8AC3E}">
        <p14:creationId xmlns:p14="http://schemas.microsoft.com/office/powerpoint/2010/main" val="416674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544" y="1002577"/>
            <a:ext cx="9559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«Весёлый огород»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 descr="https://i.mycdn.me/image?id=935765043037&amp;t=3&amp;plc=API&amp;viewToken=VAbjfU9xdA-1SILKA7EGQA&amp;tkn=*-5GXfZWWsyoXrJo6kQwUCU7ypT4"/>
          <p:cNvPicPr/>
          <p:nvPr/>
        </p:nvPicPr>
        <p:blipFill>
          <a:blip r:embed="rId3" cstate="print"/>
          <a:srcRect l="3175" t="6376" r="2933" b="4027"/>
          <a:stretch>
            <a:fillRect/>
          </a:stretch>
        </p:blipFill>
        <p:spPr bwMode="auto">
          <a:xfrm>
            <a:off x="138545" y="1600363"/>
            <a:ext cx="5169180" cy="325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C:\Users\666\Desktop\лук\20150401_1425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104" y="3035893"/>
            <a:ext cx="5788408" cy="363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07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394" y="231229"/>
            <a:ext cx="11119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Центр «Развивай-ка» (математического и сенсорного развития)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 descr="https://i.mycdn.me/image?id=975474045265&amp;t=3&amp;plc=API&amp;viewToken=K37zAv8tQJtPtB6lrQLC-A&amp;tkn=*kuQ_JJ5AWDyOClvuTMDvEt9ZJlQ"/>
          <p:cNvPicPr/>
          <p:nvPr/>
        </p:nvPicPr>
        <p:blipFill>
          <a:blip r:embed="rId3" cstate="print"/>
          <a:srcRect l="5141" t="5645" r="2026" b="6250"/>
          <a:stretch>
            <a:fillRect/>
          </a:stretch>
        </p:blipFill>
        <p:spPr bwMode="auto">
          <a:xfrm>
            <a:off x="6463861" y="795665"/>
            <a:ext cx="5600033" cy="400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1" y="3624819"/>
            <a:ext cx="5887430" cy="311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5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5" y="151449"/>
            <a:ext cx="5889086" cy="37163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53959" y="2701159"/>
            <a:ext cx="5980385" cy="4025462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00" b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8854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5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583" y="373487"/>
            <a:ext cx="9416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Центр дидактических игр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40" y="1330265"/>
            <a:ext cx="9030754" cy="366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1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94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634" y="218943"/>
            <a:ext cx="12055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Многофункциональное игровое пособие для детей дошкольного возраста экологического содержания «Мир птиц»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Рисунок 9" descr="C:\Users\Konstantin\Desktop\фото игра\IMG_695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1599"/>
            <a:ext cx="3048213" cy="410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Konstantin\Desktop\фото игра\IMG_69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13" y="1191599"/>
            <a:ext cx="2970743" cy="410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Konstantin\Desktop\фото игра\IMG_695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288" y="2667000"/>
            <a:ext cx="4082415" cy="419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39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7862" y="136635"/>
            <a:ext cx="8776138" cy="758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Направление: социально-личностное развитие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Центр 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сюжетно-ролевых игр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465" y="1345324"/>
            <a:ext cx="8748403" cy="419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0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7862" y="136635"/>
            <a:ext cx="8776138" cy="464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Центр «Семья»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54" y="738205"/>
            <a:ext cx="5843952" cy="3339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60" y="2180602"/>
            <a:ext cx="5685562" cy="45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7862" y="136635"/>
            <a:ext cx="8776138" cy="464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«Прачечная»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85" y="972120"/>
            <a:ext cx="10151815" cy="54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0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7861" y="136635"/>
            <a:ext cx="11067393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«Больница» и «Аптека»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477" y="970281"/>
            <a:ext cx="7388772" cy="554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8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7861" y="136635"/>
            <a:ext cx="11067393" cy="464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Центр уединения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 descr="https://i.mycdn.me/image?id=926406022237&amp;t=3&amp;plc=API&amp;viewToken=gJG_RAF104KzfgwRqfiZng&amp;tkn=*HXJhHk0nlnEsIAxfwjzvLXLBLBs"/>
          <p:cNvPicPr/>
          <p:nvPr/>
        </p:nvPicPr>
        <p:blipFill>
          <a:blip r:embed="rId3" cstate="print"/>
          <a:srcRect t="5300" b="7950"/>
          <a:stretch>
            <a:fillRect/>
          </a:stretch>
        </p:blipFill>
        <p:spPr bwMode="auto">
          <a:xfrm>
            <a:off x="280823" y="1944415"/>
            <a:ext cx="4921798" cy="459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27" y="738205"/>
            <a:ext cx="5986049" cy="411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1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ownloads\фон 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1" y="2060575"/>
            <a:ext cx="8856663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400" dirty="0">
                <a:cs typeface="Arial" charset="0"/>
              </a:rPr>
              <a:t>Нет такой стороны воспитания, на которую обстановка не оказывала бы влияние, нет способности, которая находилась бы в прямой зависимости от непосредственно окружающего ребенка конкретного мира… Тот, кому удастся создать такую обстановку, облегчит свой труд в высшей степени.</a:t>
            </a:r>
          </a:p>
          <a:p>
            <a:pPr algn="just">
              <a:defRPr/>
            </a:pPr>
            <a:r>
              <a:rPr lang="ru-RU" sz="2400" dirty="0">
                <a:cs typeface="Arial" charset="0"/>
              </a:rPr>
              <a:t>Среди нее ребенок будет жить – развиваться собственно самодовлеющей жизнью, его духовный рост будет совершенствоваться из самого себя, от природы…</a:t>
            </a:r>
          </a:p>
          <a:p>
            <a:pPr algn="r">
              <a:defRPr/>
            </a:pPr>
            <a:r>
              <a:rPr lang="ru-RU" sz="2400" dirty="0">
                <a:cs typeface="Arial" charset="0"/>
              </a:rPr>
              <a:t>Е. И. Тихеева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1623943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7861" y="136635"/>
            <a:ext cx="11067393" cy="464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Центр краеведения и патриотизма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738205"/>
            <a:ext cx="5420031" cy="4065023"/>
          </a:xfrm>
          <a:prstGeom prst="rect">
            <a:avLst/>
          </a:prstGeom>
        </p:spPr>
      </p:pic>
      <p:pic>
        <p:nvPicPr>
          <p:cNvPr id="6" name="Рисунок 5" descr="https://i.mycdn.me/image?id=932166992477&amp;t=3&amp;plc=API&amp;viewToken=ZGkuofWq2faVcgCCfPJ-DA&amp;tkn=*rRWUZBU7OrcXCR2G1vjLrFTqFgs"/>
          <p:cNvPicPr/>
          <p:nvPr/>
        </p:nvPicPr>
        <p:blipFill>
          <a:blip r:embed="rId4" cstate="print"/>
          <a:srcRect l="2886" t="7372" r="3153" b="23878"/>
          <a:stretch>
            <a:fillRect/>
          </a:stretch>
        </p:blipFill>
        <p:spPr bwMode="auto">
          <a:xfrm>
            <a:off x="6264165" y="2255636"/>
            <a:ext cx="5773311" cy="4474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630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7861" y="136635"/>
            <a:ext cx="11067393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Центр природы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7" y="2606566"/>
            <a:ext cx="5504033" cy="4128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440" y="939395"/>
            <a:ext cx="5569045" cy="333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3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7861" y="136635"/>
            <a:ext cx="11067393" cy="464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Центр безопасности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1" y="1286130"/>
            <a:ext cx="4418985" cy="4887310"/>
          </a:xfrm>
          <a:prstGeom prst="rect">
            <a:avLst/>
          </a:prstGeom>
        </p:spPr>
      </p:pic>
      <p:pic>
        <p:nvPicPr>
          <p:cNvPr id="7" name="Рисунок 6" descr="https://i.mycdn.me/image?id=935765182813&amp;t=3&amp;plc=API&amp;viewToken=pwhh7oRcc10Tdr9hPyw8-g&amp;tkn=*57eEFqTEOx8xNMLAYLc3wwxfJvk"/>
          <p:cNvPicPr/>
          <p:nvPr/>
        </p:nvPicPr>
        <p:blipFill rotWithShape="1">
          <a:blip r:embed="rId4" cstate="print"/>
          <a:srcRect l="22280" t="3124" r="5466" b="-2217"/>
          <a:stretch/>
        </p:blipFill>
        <p:spPr bwMode="auto">
          <a:xfrm>
            <a:off x="6442842" y="1828799"/>
            <a:ext cx="4666594" cy="349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621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7861" y="136635"/>
            <a:ext cx="11067393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Направление: физическое развитие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                        Физкультурно-спортивный центр</a:t>
            </a:r>
            <a:endParaRPr lang="ru-RU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 t="26137" r="34841" b="-430"/>
          <a:stretch/>
        </p:blipFill>
        <p:spPr bwMode="auto">
          <a:xfrm>
            <a:off x="231227" y="904847"/>
            <a:ext cx="3657602" cy="321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17898" r="35198" b="40768"/>
          <a:stretch/>
        </p:blipFill>
        <p:spPr>
          <a:xfrm>
            <a:off x="7769358" y="4180254"/>
            <a:ext cx="4422642" cy="2620513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08" y="2712876"/>
            <a:ext cx="4295400" cy="293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52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7861" y="136635"/>
            <a:ext cx="11067393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                         Ц</a:t>
            </a:r>
            <a:r>
              <a:rPr lang="ru-RU" sz="2400" b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ентр музыки «</a:t>
            </a:r>
            <a:r>
              <a:rPr lang="ru-RU" sz="2400" b="1" dirty="0" err="1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Домисолька</a:t>
            </a:r>
            <a:r>
              <a:rPr lang="ru-RU" sz="2400" b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»</a:t>
            </a:r>
            <a:endParaRPr lang="ru-RU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95" y="1355298"/>
            <a:ext cx="9490188" cy="478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6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7861" y="136635"/>
            <a:ext cx="11067393" cy="464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Ц</a:t>
            </a:r>
            <a:r>
              <a:rPr lang="ru-RU" sz="2400" b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ентр художественного творчества</a:t>
            </a:r>
            <a:endParaRPr lang="ru-RU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088" y="887174"/>
            <a:ext cx="4382815" cy="584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5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7861" y="136635"/>
            <a:ext cx="11067393" cy="464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Ц</a:t>
            </a:r>
            <a:r>
              <a:rPr lang="ru-RU" sz="2400" b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ентр конструирования</a:t>
            </a:r>
            <a:endParaRPr lang="ru-RU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51" y="738205"/>
            <a:ext cx="5505023" cy="43197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944" y="2606566"/>
            <a:ext cx="3789266" cy="419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2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7861" y="136635"/>
            <a:ext cx="11067393" cy="464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Ц</a:t>
            </a:r>
            <a:r>
              <a:rPr lang="ru-RU" sz="2400" b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ентр «Театральная студия»</a:t>
            </a:r>
            <a:endParaRPr lang="ru-RU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4" y="909143"/>
            <a:ext cx="4382815" cy="58437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6" y="1574910"/>
            <a:ext cx="5367173" cy="472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3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5" y="1030653"/>
            <a:ext cx="6137259" cy="27005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948" y="3852239"/>
            <a:ext cx="6409192" cy="280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5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415" y="115615"/>
            <a:ext cx="11361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Мини </a:t>
            </a:r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– музеи, макеты и выставки в рамках календарно-тематического планирования</a:t>
            </a:r>
            <a:endParaRPr lang="ru-RU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 descr="https://i.mycdn.me/image?id=935765337437&amp;t=3&amp;plc=API&amp;viewToken=63izgJDQJxDSSLzcWOuosQ&amp;tkn=*XfL7c04L6GdkR6yWZ9mgMPI4EE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268" y="1062227"/>
            <a:ext cx="6299835" cy="314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0"/>
          <a:stretch/>
        </p:blipFill>
        <p:spPr bwMode="auto">
          <a:xfrm>
            <a:off x="5948352" y="4037056"/>
            <a:ext cx="5833745" cy="2672715"/>
          </a:xfrm>
          <a:prstGeom prst="round2DiagRect">
            <a:avLst>
              <a:gd name="adj1" fmla="val 16667"/>
              <a:gd name="adj2" fmla="val 0"/>
            </a:avLst>
          </a:prstGeom>
          <a:ln w="88900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10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4275" y="791570"/>
            <a:ext cx="105658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Предметно – пространственная развивающая образовательная среда организована с учётом требований ФГОС, ФОП ДО, где чётко прослеживаются все пять образовательных областей: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1) 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С</a:t>
            </a:r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оциально-коммуникативного развития,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2) Познавательного развития,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3) Речевого развития,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4) Художественно-эстетического развития,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5) Физического развития.</a:t>
            </a:r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65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821" y="136634"/>
            <a:ext cx="11750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М</a:t>
            </a:r>
            <a:r>
              <a:rPr lang="ru-RU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акеты к проекту «Животные Севера и Жарких стран»</a:t>
            </a:r>
            <a:endParaRPr lang="ru-RU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3" b="17763"/>
          <a:stretch/>
        </p:blipFill>
        <p:spPr>
          <a:xfrm>
            <a:off x="157654" y="796489"/>
            <a:ext cx="6576351" cy="34602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7663" r="3793" b="7739"/>
          <a:stretch/>
        </p:blipFill>
        <p:spPr>
          <a:xfrm>
            <a:off x="6870639" y="3203026"/>
            <a:ext cx="5184727" cy="347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6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2731" y="321973"/>
            <a:ext cx="10914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Выставка поделок из бросового материала в рамках проекта «Транспорт»</a:t>
            </a:r>
            <a:endParaRPr lang="ru-RU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7" y="1152970"/>
            <a:ext cx="6201559" cy="27862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303" y="4245359"/>
            <a:ext cx="7074561" cy="244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4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3890" y="210207"/>
            <a:ext cx="1071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Мини-музей в рамках проекта «Эта удивительная посуда»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5" y="813367"/>
            <a:ext cx="5088059" cy="38160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" t="23366" r="4823" b="10396"/>
          <a:stretch/>
        </p:blipFill>
        <p:spPr>
          <a:xfrm>
            <a:off x="5592029" y="3289738"/>
            <a:ext cx="6417740" cy="343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6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93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028" y="210207"/>
            <a:ext cx="11054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Мини-музей в рамках проекта «Этот удивительный космос»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>
          <a:xfrm>
            <a:off x="2049885" y="1192693"/>
            <a:ext cx="7709315" cy="514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3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93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028" y="210207"/>
            <a:ext cx="11054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Стена памяти в рамках проекта «9 мая»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44" y="882079"/>
            <a:ext cx="7204143" cy="5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8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93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028" y="210207"/>
            <a:ext cx="11054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Всероссийская акция «День птиц»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20" y="749797"/>
            <a:ext cx="4771697" cy="601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5008" y="1970468"/>
            <a:ext cx="83970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Comic Sans MS" panose="030F0702030302020204" pitchFamily="66" charset="0"/>
              </a:rPr>
              <a:t>Спасибо за внимание!</a:t>
            </a:r>
            <a:endParaRPr lang="ru-RU" sz="6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4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4275" y="791570"/>
            <a:ext cx="74653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Требования к предметно – пространственной развивающей образовательной </a:t>
            </a:r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среде:</a:t>
            </a:r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-содержательно-насыщенная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;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-трансформируемая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;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-полифункциональная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;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-вариативная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;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-доступная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;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-безопасная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50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478" y="696036"/>
            <a:ext cx="82841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При построении предметно – пространственной развивающей среды учитывались следующие принципы: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1.     принцип дистанции, позиции при взаимодействии;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2.     принцип активности, самостоятельности, творчества;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3.     принцип стабильности, динамичности;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4.     принцип комплексирования и гибкого зонирования;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5.     принцип </a:t>
            </a:r>
            <a:r>
              <a:rPr lang="ru-RU" sz="24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эмоциогенности</a:t>
            </a: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среды, индивидуальной комфортности и эмоционального благополучия каждого ребёнка и взрослого;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6.     принцип сочетания привычных и неординарных элементов в эстетической организации среды;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7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2868" y="84083"/>
            <a:ext cx="9933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ngsana New" pitchFamily="18" charset="-34"/>
              </a:rPr>
              <a:t>Общий вид средней группы дошкольного возраста общеразвивающей направленности «Звёздочки»</a:t>
            </a:r>
            <a:endParaRPr lang="ru-RU" u="sng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414"/>
            <a:ext cx="6285186" cy="47138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226" y="2448910"/>
            <a:ext cx="5878787" cy="440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1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1228" y="94593"/>
            <a:ext cx="10468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Направление: Речевое развитие</a:t>
            </a:r>
          </a:p>
          <a:p>
            <a:endParaRPr lang="ru-RU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                 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Центр «В гостях у книжки»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3" y="1294922"/>
            <a:ext cx="5696607" cy="3293609"/>
          </a:xfrm>
          <a:prstGeom prst="rect">
            <a:avLst/>
          </a:prstGeom>
        </p:spPr>
      </p:pic>
      <p:pic>
        <p:nvPicPr>
          <p:cNvPr id="10" name="Рисунок 9" descr="C:\Users\usser\Desktop\Рабочая 23-24\Аттестация 24\Фото среда\20240127_1454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9556"/>
          <a:stretch>
            <a:fillRect/>
          </a:stretch>
        </p:blipFill>
        <p:spPr bwMode="auto">
          <a:xfrm>
            <a:off x="6078921" y="3079531"/>
            <a:ext cx="5955424" cy="36298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693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1228" y="94593"/>
            <a:ext cx="10468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   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Центр «</a:t>
            </a:r>
            <a:r>
              <a:rPr lang="ru-RU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Речевичок</a:t>
            </a:r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»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455" y="1313155"/>
            <a:ext cx="9743090" cy="515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1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366" y="270456"/>
            <a:ext cx="7330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Направление: Познавательное развитие</a:t>
            </a:r>
            <a:endParaRPr lang="ru-RU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544" y="1002577"/>
            <a:ext cx="9559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Центр опытно-экспериментальной деятельности</a:t>
            </a:r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6" y="1464242"/>
            <a:ext cx="10899228" cy="521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1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441</Words>
  <Application>Microsoft Office PowerPoint</Application>
  <PresentationFormat>Широкоэкранный</PresentationFormat>
  <Paragraphs>66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Angsana New</vt:lpstr>
      <vt:lpstr>Arial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Konstantin</cp:lastModifiedBy>
  <cp:revision>53</cp:revision>
  <dcterms:created xsi:type="dcterms:W3CDTF">2015-01-25T12:06:22Z</dcterms:created>
  <dcterms:modified xsi:type="dcterms:W3CDTF">2025-06-26T15:19:31Z</dcterms:modified>
</cp:coreProperties>
</file>